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9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1B80D-3517-4304-831C-5B28D6128C23}" type="datetimeFigureOut">
              <a:rPr lang="en-IN" smtClean="0"/>
              <a:t>18-07-2022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F7A17-87D9-4D4C-96CB-B3C7E2CC26D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725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F7A17-87D9-4D4C-96CB-B3C7E2CC26D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3936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5418322-65BA-40D8-8B6F-948568B404A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BE50-28BF-4FF4-8A23-4BF9557575D7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6A6D-0552-4A32-92E2-B63ED6E6DD4B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2C2B1-FB8D-444E-BE00-2C94E611CCC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C9A15-834D-4AC4-B8CB-BE5959515AE3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B70BB-BE5A-4F90-9DCC-6275B65A638B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0787-8EDA-4F12-B4A6-256E26DCC828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85C7-AD6A-42D8-BDEC-F4D54D7FCE1C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EE2D-0C57-4A3E-B230-800147533547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E8EC-74EE-4745-B92F-FA78407F1056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48069-7BB4-416C-8E66-9532DB6BBBFB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F36B-D942-47D9-B895-DFE94E60CAA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F6FA-0A7B-4B54-AE14-CB5347B6483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1A69-6125-4AF5-A86F-9753EA206719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C84BB-17E6-41E8-BCD1-EF90E065616E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B1863-381D-4F41-A5C5-084E15FC0D3B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17448-6959-47CC-943D-743CF2EED9C7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4699B-3444-4D33-ACD0-FB7760C94C39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Department of 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BCC40E-BE40-4343-B89D-0E4485BF9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0852" y="1097914"/>
            <a:ext cx="8791575" cy="2387600"/>
          </a:xfrm>
        </p:spPr>
        <p:txBody>
          <a:bodyPr/>
          <a:lstStyle/>
          <a:p>
            <a:r>
              <a:rPr lang="en-IN" dirty="0"/>
              <a:t>    </a:t>
            </a:r>
            <a:r>
              <a:rPr lang="en-IN" b="1" u="sng" dirty="0"/>
              <a:t>Heterocyclic compound</a:t>
            </a:r>
            <a:br>
              <a:rPr lang="en-IN" b="1" u="sng" dirty="0"/>
            </a:br>
            <a:endParaRPr lang="en-US" b="1" u="sn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3094" y="6516512"/>
            <a:ext cx="5124886" cy="365125"/>
          </a:xfrm>
        </p:spPr>
        <p:txBody>
          <a:bodyPr/>
          <a:lstStyle/>
          <a:p>
            <a:r>
              <a:rPr lang="en-US" sz="1400" dirty="0" smtClean="0"/>
              <a:t>Department of Chemistry, GC </a:t>
            </a:r>
            <a:r>
              <a:rPr lang="en-US" sz="1400" dirty="0" err="1" smtClean="0"/>
              <a:t>Paonta</a:t>
            </a:r>
            <a:r>
              <a:rPr lang="en-US" sz="1400" dirty="0" smtClean="0"/>
              <a:t> Sahib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9074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DC2029-C83B-BE48-95FD-BA4C24B7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80224A2-93A7-0845-B481-9CBED27EC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1443" y="350174"/>
            <a:ext cx="9119551" cy="6157652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7633" y="6492875"/>
            <a:ext cx="6239309" cy="365125"/>
          </a:xfrm>
        </p:spPr>
        <p:txBody>
          <a:bodyPr/>
          <a:lstStyle/>
          <a:p>
            <a:r>
              <a:rPr lang="en-US" dirty="0" smtClean="0"/>
              <a:t>Department </a:t>
            </a:r>
            <a:r>
              <a:rPr lang="en-US" dirty="0"/>
              <a:t>of Chemistry, </a:t>
            </a:r>
            <a:r>
              <a:rPr lang="en-US" dirty="0" smtClean="0"/>
              <a:t>GC </a:t>
            </a:r>
            <a:r>
              <a:rPr lang="en-US" dirty="0" err="1"/>
              <a:t>Paonta</a:t>
            </a:r>
            <a:r>
              <a:rPr lang="en-US" dirty="0"/>
              <a:t> Sahib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65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50039E-EF55-3240-8B05-989033C8E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A3DE222-0298-5746-B18A-A38ED604A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808" y="293569"/>
            <a:ext cx="9608534" cy="627086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2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7F5847-562A-2E41-83EC-D0FC8ECA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3E791A9C-6A1E-9141-94ED-28232B0D8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726" y="305794"/>
            <a:ext cx="8328547" cy="624641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3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E9E323-2CCA-7E4B-98B1-F26D9672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5F8E3047-A084-0247-BAC3-AD012620F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8139" y="250604"/>
            <a:ext cx="8475721" cy="635679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5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6CF2A5-EC0B-DF4C-B1E5-D07FF879B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5DB423A-FF96-4E44-8B3D-2631725D0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8223" y="93769"/>
            <a:ext cx="8784931" cy="65887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34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8F9A0D-6107-6A43-8E6E-90F8C567B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A67CEF8C-52F9-964A-851E-F2734AC5D2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7" y="228605"/>
            <a:ext cx="8534385" cy="640078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93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1E2396-CB24-6746-9376-CAED2E3C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E1E5FB2A-F475-F543-823D-B9EEF2736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205" y="221750"/>
            <a:ext cx="8552665" cy="64145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06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4CFEDD-0261-A740-822D-28A42BFC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625CCFD9-A829-A04E-830E-9CDAD7872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6790" y="140583"/>
            <a:ext cx="8769110" cy="657683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07F087-B961-534C-A747-0AE44B50D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E612FB20-3C5A-CC4D-913B-DAD7202BD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4357" y="151458"/>
            <a:ext cx="8740109" cy="655508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52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F8A1E7-F025-0644-9DDC-799CA585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6DEF298-B0A4-7746-AF3C-3E3362A7B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319" y="145346"/>
            <a:ext cx="8756408" cy="6567307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55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E77052-5B5A-AF47-962C-F91CEF00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14ED8D02-731D-694B-B7D5-549FF059A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4542" y="168267"/>
            <a:ext cx="8695286" cy="652146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05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E4D09E-18CC-E040-AD38-25F92DBB6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370F2D90-CB3D-484D-A367-70010E28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855" y="212582"/>
            <a:ext cx="8577114" cy="643283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233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75D0E9-7B86-E142-A8B4-4898E8713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31860704-D505-B14D-BEA9-3E330989E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855" y="120897"/>
            <a:ext cx="8821606" cy="661620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10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B09F7B-E4D4-C044-8013-F506B560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373D9BFA-29C1-5A47-AD9A-6368BE8B8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271" y="128537"/>
            <a:ext cx="8801232" cy="660092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325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7F838A-E76B-EC4B-9DBA-87B56243C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E81DCED-7909-D341-BFF5-9FCCC8B93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1945" y="134650"/>
            <a:ext cx="8784933" cy="65887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480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540CD3-6B34-544E-9238-F5DA8CC99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F7AB3771-6B86-CC4A-B9B7-EA7B37F137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802" y="55010"/>
            <a:ext cx="8997304" cy="674797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9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5EF02F-E07E-D54A-AB52-101898C2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5913982F-4D03-CA4A-8248-CE9B314B1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603" y="106189"/>
            <a:ext cx="8833616" cy="662521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2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66D41C-DA4A-0440-959D-7E5D5EE70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7066A84E-5B6D-8747-8D50-C6595AD0B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3690" y="100852"/>
            <a:ext cx="8875059" cy="665629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727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AFA683-91FB-A841-99CA-88486F112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E7FA59B6-DC22-FF45-BF3B-9D98F5492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9762" y="146874"/>
            <a:ext cx="8752334" cy="656425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901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32D059-B6B9-9B4C-98F3-57F5D6A9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B3B0422-593F-2644-BBE6-58E628EBB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3793" y="130066"/>
            <a:ext cx="8797157" cy="659786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853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838617-496C-E841-83D1-D4F29B04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969D2E4-9660-D341-A8B3-39A2E703A9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5313" y="169795"/>
            <a:ext cx="8691211" cy="651840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10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CB57A4-0CD1-D244-A90D-12B1E2AE5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8F538C56-79AE-1E4C-B860-1509BE919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095" y="140762"/>
            <a:ext cx="8768633" cy="657647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69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7A0A95-EE5F-6540-8939-2E52C83B2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2FF88CB-0032-F742-B769-4AE03C6A2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4378" y="133121"/>
            <a:ext cx="8789008" cy="6591757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88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28DD34-A7AF-9449-861F-21A918EE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0C87A28-D839-0A4C-8E78-1516F9B993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871" y="131593"/>
            <a:ext cx="8793082" cy="659481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3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95E583-08CD-EB46-9F06-B4FB8977F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E885FD36-1013-1842-B929-EEC7E5EDD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4791" y="119189"/>
            <a:ext cx="8826160" cy="661962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319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8E240E-95C4-FB4D-9F5E-64EC591E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A98DEB2-5C24-B149-AD41-D2433BBC7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870" y="108672"/>
            <a:ext cx="8854205" cy="664065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33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E51CA8-47FD-C04C-9443-FCE1009C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767D2D9-5508-3543-AD6D-7F56BF14D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6406" y="96268"/>
            <a:ext cx="8887283" cy="666546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072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D0A019-E5D1-6546-9C5B-AEFA7ABC0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759FC75F-DB2B-2841-A1E4-6DCF004CE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813" y="164674"/>
            <a:ext cx="8667239" cy="650043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45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5E9FEC-FA65-BC4D-AE05-B64257C1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41CB8C6F-4413-AF4F-8D83-A9CA6C28B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7496" y="78892"/>
            <a:ext cx="8833831" cy="662537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55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9A2FC9-3607-8B44-A098-02D3988A8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E216F96-C72D-B844-906A-EEAA3BCD4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319" y="90335"/>
            <a:ext cx="8903104" cy="667732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641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B5C28C-25DA-5749-9DBC-826851D02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466C66E2-BA48-5C4C-89E2-964940D52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486" y="82516"/>
            <a:ext cx="8923957" cy="669296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395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186152-7A98-0A41-975B-5E80A800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341D3AD-B1D4-F34D-8332-34E2C1BB0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6746" y="66667"/>
            <a:ext cx="8878654" cy="665899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169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929534-9C52-134C-A8B5-9C551E27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939331FB-E1CF-734B-A9BE-86A068200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5914" y="68763"/>
            <a:ext cx="8960631" cy="672047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1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E9A25B-2FA8-7F43-9FCD-A18E6059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4CD8E470-1E6F-564A-9FE0-AEC62092D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4791" y="91684"/>
            <a:ext cx="8899509" cy="6674632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7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9891EA-21D5-9340-A965-A19BC5D9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BAA267B0-7EAC-2F4F-8ED6-540DFC52D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4004" y="90335"/>
            <a:ext cx="8903104" cy="667732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475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2A7352-3DE6-9844-981D-BC742021A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988" y="1757702"/>
            <a:ext cx="10248840" cy="1801827"/>
          </a:xfrm>
        </p:spPr>
        <p:txBody>
          <a:bodyPr/>
          <a:lstStyle/>
          <a:p>
            <a:r>
              <a:rPr lang="en-IN" b="1"/>
              <a:t>                                  </a:t>
            </a:r>
            <a:r>
              <a:rPr lang="en-IN" b="1" u="sng"/>
              <a:t>The end </a:t>
            </a:r>
            <a:endParaRPr lang="en-US" b="1" u="sng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C22E78-AD00-8543-8067-B33CF5C0A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812" y="3043052"/>
            <a:ext cx="5690260" cy="717467"/>
          </a:xfrm>
        </p:spPr>
        <p:txBody>
          <a:bodyPr/>
          <a:lstStyle/>
          <a:p>
            <a:pPr marL="0" indent="0">
              <a:buNone/>
            </a:pPr>
            <a:r>
              <a:rPr lang="en-IN"/>
              <a:t>                                      </a:t>
            </a:r>
            <a:r>
              <a:rPr lang="en-IN" b="1" u="sng"/>
              <a:t>THANK YOU </a:t>
            </a:r>
            <a:endParaRPr lang="en-US" b="1" u="sn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Department of Chemistry, GC </a:t>
            </a:r>
            <a:r>
              <a:rPr lang="en-US" dirty="0" err="1" smtClean="0"/>
              <a:t>Paonta</a:t>
            </a:r>
            <a:r>
              <a:rPr lang="en-US" dirty="0" smtClean="0"/>
              <a:t> Sahib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539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133</Words>
  <Application>Microsoft Office PowerPoint</Application>
  <PresentationFormat>Widescreen</PresentationFormat>
  <Paragraphs>41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Trebuchet MS</vt:lpstr>
      <vt:lpstr>Tw Cen MT</vt:lpstr>
      <vt:lpstr>Circuit</vt:lpstr>
      <vt:lpstr>    Heterocyclic compound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The end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Heterocyclic compound </dc:title>
  <dc:creator>ritikchaudhary05@gmail.com</dc:creator>
  <cp:lastModifiedBy>chemistry</cp:lastModifiedBy>
  <cp:revision>6</cp:revision>
  <dcterms:created xsi:type="dcterms:W3CDTF">2022-02-22T07:02:36Z</dcterms:created>
  <dcterms:modified xsi:type="dcterms:W3CDTF">2022-07-18T05:04:29Z</dcterms:modified>
</cp:coreProperties>
</file>